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56" r:id="rId2"/>
    <p:sldId id="257" r:id="rId3"/>
    <p:sldId id="263" r:id="rId4"/>
    <p:sldId id="264" r:id="rId5"/>
    <p:sldId id="258" r:id="rId6"/>
    <p:sldId id="259" r:id="rId7"/>
    <p:sldId id="261" r:id="rId8"/>
    <p:sldId id="260" r:id="rId9"/>
    <p:sldId id="265" r:id="rId10"/>
    <p:sldId id="262" r:id="rId11"/>
    <p:sldId id="270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55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43970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9841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91266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28116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59171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19123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17413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33742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dirty="0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65735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54039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0187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69847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51165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73149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41136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02357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E2F1C-E975-4B6F-A87D-EF28A14F4C77}" type="datetimeFigureOut">
              <a:rPr lang="tr-TR" smtClean="0"/>
              <a:t>25.10.2018</a:t>
            </a:fld>
            <a:endParaRPr lang="tr-T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C5A3809-9B5E-4A9B-AFB5-5BF9F5D1C47E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401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/>
              <a:t>MERKEZİ SINAV SİSTEMİ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589213" y="5731717"/>
            <a:ext cx="8915399" cy="1126283"/>
          </a:xfrm>
        </p:spPr>
        <p:txBody>
          <a:bodyPr/>
          <a:lstStyle/>
          <a:p>
            <a:pPr algn="ctr"/>
            <a:r>
              <a:rPr lang="tr-TR" dirty="0" smtClean="0"/>
              <a:t>SINAV KOMİSYONU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8815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NEDEN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Öğrenci Merkezli Yaklaşım</a:t>
            </a:r>
          </a:p>
          <a:p>
            <a:r>
              <a:rPr lang="tr-TR" sz="2400" dirty="0" smtClean="0"/>
              <a:t>Gözetmen görevlendirmelerinde bölümler arası dengesizlik</a:t>
            </a:r>
          </a:p>
          <a:p>
            <a:r>
              <a:rPr lang="tr-TR" sz="2400" dirty="0" smtClean="0"/>
              <a:t>Bölümler arası görevlendirmedeki koordinasyon eksikliği</a:t>
            </a:r>
          </a:p>
        </p:txBody>
      </p:sp>
    </p:spTree>
    <p:extLst>
      <p:ext uri="{BB962C8B-B14F-4D97-AF65-F5344CB8AC3E}">
        <p14:creationId xmlns:p14="http://schemas.microsoft.com/office/powerpoint/2010/main" val="350297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SINAV KOMİSYONU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5154" y="1590079"/>
            <a:ext cx="1312926" cy="193077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174" y="3693260"/>
            <a:ext cx="1677098" cy="2217962"/>
          </a:xfrm>
          <a:prstGeom prst="rect">
            <a:avLst/>
          </a:prstGeom>
        </p:spPr>
      </p:pic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183957" y="3902667"/>
            <a:ext cx="2008555" cy="200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8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 Programları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212" y="1905000"/>
            <a:ext cx="3223450" cy="4016743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8240" y="1905000"/>
            <a:ext cx="2928676" cy="385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5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 koordinatörü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Sınavlarının o günkü koordinasyonundan sorumlu</a:t>
            </a:r>
          </a:p>
          <a:p>
            <a:r>
              <a:rPr lang="tr-TR" sz="2400" dirty="0" smtClean="0"/>
              <a:t>B Blok  Zemin Kat Seminer Odası</a:t>
            </a:r>
          </a:p>
          <a:p>
            <a:r>
              <a:rPr lang="tr-TR" sz="2400" dirty="0" smtClean="0"/>
              <a:t>Görevlendirme sıra ile yapılacak</a:t>
            </a:r>
            <a:endParaRPr lang="tr-TR" sz="24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3388" y="3481966"/>
            <a:ext cx="50863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19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 Koordinatörü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Gözetmen Takip Formu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0279" y="2356753"/>
            <a:ext cx="5665940" cy="439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11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 Koordinatörü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Kapı anahtarlarının teslim edilmesi</a:t>
            </a:r>
            <a:endParaRPr lang="tr-TR" sz="2400" dirty="0"/>
          </a:p>
        </p:txBody>
      </p:sp>
      <p:sp>
        <p:nvSpPr>
          <p:cNvPr id="5" name="AutoShape 4" descr="kapÄ± anahtarÄ± ile ilgili gÃ¶rsel sonucu"/>
          <p:cNvSpPr>
            <a:spLocks noChangeAspect="1" noChangeArrowheads="1"/>
          </p:cNvSpPr>
          <p:nvPr/>
        </p:nvSpPr>
        <p:spPr bwMode="auto">
          <a:xfrm>
            <a:off x="5727319" y="347656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5484" y="2747581"/>
            <a:ext cx="3073972" cy="3073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55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 Koordinatörü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Sınav Kopya Tutanağı</a:t>
            </a:r>
          </a:p>
          <a:p>
            <a:pPr lvl="1"/>
            <a:r>
              <a:rPr lang="tr-TR" sz="2400" dirty="0" smtClean="0"/>
              <a:t>Sınav koordinatörü odasında</a:t>
            </a:r>
            <a:endParaRPr lang="tr-TR" sz="24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0145" y="624110"/>
            <a:ext cx="3408616" cy="556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56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 Koordinatörü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Sınav Gözetmen Listesi İrtibat Numaraları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7928" y="1121664"/>
            <a:ext cx="3109402" cy="507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Sınavın Hocası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 smtClean="0"/>
              <a:t>Sınava Girecek Öğrenci Listesi </a:t>
            </a:r>
          </a:p>
          <a:p>
            <a:pPr lvl="1"/>
            <a:r>
              <a:rPr lang="tr-TR" sz="2200" dirty="0" smtClean="0"/>
              <a:t>Sınav Salonuna Yapıştırma</a:t>
            </a:r>
          </a:p>
          <a:p>
            <a:r>
              <a:rPr lang="tr-TR" sz="2400" dirty="0" smtClean="0"/>
              <a:t>Sınav sorularını koordinatör odasında </a:t>
            </a:r>
          </a:p>
          <a:p>
            <a:pPr marL="0" indent="0">
              <a:buNone/>
            </a:pPr>
            <a:r>
              <a:rPr lang="tr-TR" sz="2400" dirty="0"/>
              <a:t> </a:t>
            </a:r>
            <a:r>
              <a:rPr lang="tr-TR" sz="2400" dirty="0" smtClean="0"/>
              <a:t>   gözetmene teslim ve geri alma</a:t>
            </a:r>
            <a:endParaRPr lang="tr-TR" sz="24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3989" y="1031565"/>
            <a:ext cx="3223665" cy="4879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2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Gözetmen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Görev listesi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5244" y="1772803"/>
            <a:ext cx="4889912" cy="428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08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Gözetmen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09180" y="2263183"/>
            <a:ext cx="8915400" cy="3777622"/>
          </a:xfrm>
        </p:spPr>
        <p:txBody>
          <a:bodyPr/>
          <a:lstStyle/>
          <a:p>
            <a:r>
              <a:rPr lang="tr-TR" dirty="0" smtClean="0"/>
              <a:t>Gözetmen Takip Formu imza</a:t>
            </a:r>
          </a:p>
          <a:p>
            <a:pPr marL="742950" lvl="2" indent="-342900"/>
            <a:r>
              <a:rPr lang="tr-TR" dirty="0"/>
              <a:t>Koordinatör Odası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105" y="2263183"/>
            <a:ext cx="4451135" cy="338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2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Gözetmen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Koordinatörden </a:t>
            </a:r>
          </a:p>
          <a:p>
            <a:pPr lvl="1"/>
            <a:r>
              <a:rPr lang="tr-TR" dirty="0"/>
              <a:t>sınav sorularını </a:t>
            </a:r>
          </a:p>
          <a:p>
            <a:pPr lvl="1"/>
            <a:r>
              <a:rPr lang="tr-TR" dirty="0"/>
              <a:t>Sınav salonu anahtarı</a:t>
            </a:r>
          </a:p>
          <a:p>
            <a:pPr lvl="1"/>
            <a:r>
              <a:rPr lang="tr-TR" dirty="0"/>
              <a:t>Sınav kopya ve yoklama tutanağı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750" y="3971690"/>
            <a:ext cx="1671167" cy="274823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2622" y="4232769"/>
            <a:ext cx="2673954" cy="267395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3718" y="3971690"/>
            <a:ext cx="1837303" cy="293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7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Sınavda Uyulacak Kurallar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tr-TR" dirty="0"/>
              <a:t>Öğrencilerin sınav başlamadan önce </a:t>
            </a:r>
            <a:r>
              <a:rPr lang="tr-TR" b="1" i="1" dirty="0"/>
              <a:t>öğrenci veya resmi kimlik kartlarını sıraların üzerine</a:t>
            </a:r>
            <a:r>
              <a:rPr lang="tr-TR" b="1" dirty="0"/>
              <a:t> </a:t>
            </a:r>
            <a:r>
              <a:rPr lang="tr-TR" b="1" i="1" dirty="0"/>
              <a:t>koymaları</a:t>
            </a:r>
            <a:r>
              <a:rPr lang="tr-TR" dirty="0"/>
              <a:t> gerekmektedir</a:t>
            </a:r>
            <a:r>
              <a:rPr lang="tr-TR" dirty="0" smtClean="0"/>
              <a:t>.</a:t>
            </a:r>
          </a:p>
          <a:p>
            <a:pPr marL="0" lvl="0" indent="0">
              <a:buNone/>
            </a:pPr>
            <a:r>
              <a:rPr lang="tr-TR" dirty="0" smtClean="0"/>
              <a:t> </a:t>
            </a:r>
            <a:endParaRPr lang="tr-TR" dirty="0"/>
          </a:p>
          <a:p>
            <a:pPr lvl="0"/>
            <a:r>
              <a:rPr lang="tr-TR" dirty="0"/>
              <a:t>Sınavlarda cep telefonları kesinlikle </a:t>
            </a:r>
            <a:r>
              <a:rPr lang="tr-TR" b="1" dirty="0"/>
              <a:t>kapalı ve gözükmeyecek</a:t>
            </a:r>
            <a:r>
              <a:rPr lang="tr-TR" dirty="0"/>
              <a:t> bir yerde olmalıdır. Cep telefonu açık olan öğrencilerin sınavları geçersiz </a:t>
            </a:r>
            <a:r>
              <a:rPr lang="tr-TR" dirty="0" smtClean="0"/>
              <a:t>sayılacaktır.</a:t>
            </a:r>
          </a:p>
          <a:p>
            <a:pPr marL="0" lvl="0" indent="0">
              <a:buNone/>
            </a:pPr>
            <a:endParaRPr lang="tr-TR" dirty="0"/>
          </a:p>
          <a:p>
            <a:pPr lvl="0"/>
            <a:r>
              <a:rPr lang="tr-TR" dirty="0"/>
              <a:t>Öğrenciler sıraların altında ve üstünde kitap, defter ve ders notu bulundurmayacaktır. Araç-gereç veya sıraların üzerinde ya da sıranın yakınında duvarda yazılı bir notun olması kopya gerekçesi sayılacaktır.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008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Sınavda Uyulacak Kurallar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tr-TR" dirty="0"/>
              <a:t>Öğrenciler </a:t>
            </a:r>
            <a:r>
              <a:rPr lang="tr-TR" b="1" i="1" dirty="0"/>
              <a:t>yoklama çizelgesi imzalanana kadar</a:t>
            </a:r>
            <a:r>
              <a:rPr lang="tr-TR" dirty="0"/>
              <a:t> ve </a:t>
            </a:r>
            <a:r>
              <a:rPr lang="tr-TR" b="1" i="1" dirty="0"/>
              <a:t>ilk 15 dakika içinde </a:t>
            </a:r>
            <a:r>
              <a:rPr lang="tr-TR" dirty="0"/>
              <a:t> sınav salonunu terk etmeyecektir. İlk 15 dakikadan sonra hiçbir öğrenci sınav salonuna alınmayacaktır.</a:t>
            </a:r>
          </a:p>
          <a:p>
            <a:pPr lvl="0"/>
            <a:r>
              <a:rPr lang="tr-TR" dirty="0"/>
              <a:t>Öğrencilerin sınav sırasında bir diğerinin kâğıdına bakması, etrafındakilerle konuşması, kâğıdını göstermesi kopya gerekçesi sayılacaktır</a:t>
            </a:r>
            <a:r>
              <a:rPr lang="tr-TR" dirty="0" smtClean="0"/>
              <a:t>.</a:t>
            </a:r>
          </a:p>
          <a:p>
            <a:pPr lvl="0"/>
            <a:r>
              <a:rPr lang="tr-TR" dirty="0" smtClean="0"/>
              <a:t>Sınav </a:t>
            </a:r>
            <a:r>
              <a:rPr lang="tr-TR" dirty="0"/>
              <a:t>salonundan çıkan öğrenci, sınavın bitimine kadar bir daha sınav salonuna alınmayacaktır.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0997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Sınavda Uyulacak Kurallar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dirty="0"/>
              <a:t>Sınav salonundan çıkan adaylar sınav salonunun kapısında toplanmamalı ve arkadaşlarını rahatsız etmemeye özen göstermelidir.</a:t>
            </a:r>
          </a:p>
          <a:p>
            <a:pPr lvl="0"/>
            <a:r>
              <a:rPr lang="tr-TR" dirty="0"/>
              <a:t>Öğrenciler sınav salonundaki gözetmenlerin her türlü yer değiştirme, oturma düzenin sağlanması ile diğer uyarılarına uymakla yükümlüdürler.</a:t>
            </a:r>
          </a:p>
          <a:p>
            <a:pPr lvl="0"/>
            <a:r>
              <a:rPr lang="tr-TR" dirty="0"/>
              <a:t>Sınavla ilgili sorularınızı dersten sorumlu öğretim elemanına sınav salonuna gelmesi durumunda iletebilirsiniz.  Gözetmenlere sınavla ilgili soru sorulmayacaktır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3694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an">
  <a:themeElements>
    <a:clrScheme name="Duma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Duma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uma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171</TotalTime>
  <Words>238</Words>
  <Application>Microsoft Office PowerPoint</Application>
  <PresentationFormat>Geniş ekran</PresentationFormat>
  <Paragraphs>50</Paragraphs>
  <Slides>16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Duman</vt:lpstr>
      <vt:lpstr>MERKEZİ SINAV SİSTEMİ</vt:lpstr>
      <vt:lpstr>NEDEN</vt:lpstr>
      <vt:lpstr>SINAV KOMİSYONU</vt:lpstr>
      <vt:lpstr>Sınav Programları</vt:lpstr>
      <vt:lpstr>Sınav koordinatörü</vt:lpstr>
      <vt:lpstr>Sınav Koordinatörü</vt:lpstr>
      <vt:lpstr>Sınav Koordinatörü</vt:lpstr>
      <vt:lpstr>Sınav Koordinatörü</vt:lpstr>
      <vt:lpstr>Sınav Koordinatörü</vt:lpstr>
      <vt:lpstr>Sınavın Hocası </vt:lpstr>
      <vt:lpstr>Gözetmen</vt:lpstr>
      <vt:lpstr>Gözetmen</vt:lpstr>
      <vt:lpstr>Gözetmen</vt:lpstr>
      <vt:lpstr>Sınavda Uyulacak Kurallar</vt:lpstr>
      <vt:lpstr>Sınavda Uyulacak Kurallar</vt:lpstr>
      <vt:lpstr>Sınavda Uyulacak Kurallar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MERKEZİ SINAV SİSTEMİ</dc:title>
  <dc:creator>Ali Hoca</dc:creator>
  <cp:lastModifiedBy>Ali Hoca</cp:lastModifiedBy>
  <cp:revision>12</cp:revision>
  <dcterms:created xsi:type="dcterms:W3CDTF">2018-10-25T09:42:23Z</dcterms:created>
  <dcterms:modified xsi:type="dcterms:W3CDTF">2018-10-25T12:40:02Z</dcterms:modified>
</cp:coreProperties>
</file>